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1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0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8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1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4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2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2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1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8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2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6CC31-1317-4973-86FF-3A85C7609C5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3B75-43E2-4E9A-808F-8C5D0E36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2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Солончаківська</a:t>
            </a:r>
            <a:r>
              <a:rPr lang="uk-UA" sz="3200" dirty="0" smtClean="0"/>
              <a:t> ЗОШ І-ІІІ ступенів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Акція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Приєднайся</a:t>
            </a:r>
            <a:r>
              <a:rPr lang="ru-RU" dirty="0" smtClean="0">
                <a:solidFill>
                  <a:srgbClr val="FF0000"/>
                </a:solidFill>
              </a:rPr>
              <a:t> до Дня </a:t>
            </a:r>
            <a:r>
              <a:rPr lang="ru-RU" dirty="0" err="1" smtClean="0">
                <a:solidFill>
                  <a:srgbClr val="FF0000"/>
                </a:solidFill>
              </a:rPr>
              <a:t>довкілля</a:t>
            </a:r>
            <a:r>
              <a:rPr lang="ru-RU" dirty="0" smtClean="0">
                <a:solidFill>
                  <a:srgbClr val="FF0000"/>
                </a:solidFill>
              </a:rPr>
              <a:t> – посади калину»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2722314"/>
          </a:xfrm>
        </p:spPr>
        <p:txBody>
          <a:bodyPr>
            <a:normAutofit/>
          </a:bodyPr>
          <a:lstStyle/>
          <a:p>
            <a:r>
              <a:rPr lang="uk-UA" sz="1400" dirty="0" smtClean="0"/>
              <a:t>У рамках місячника довкілля 10 квітня  в </a:t>
            </a:r>
            <a:r>
              <a:rPr lang="uk-UA" sz="1400" dirty="0" err="1" smtClean="0"/>
              <a:t>Солончаківській</a:t>
            </a:r>
            <a:r>
              <a:rPr lang="uk-UA" sz="1400" dirty="0" smtClean="0"/>
              <a:t> ЗОШ відбулася </a:t>
            </a:r>
            <a:r>
              <a:rPr lang="uk-UA" sz="1400" dirty="0" err="1" smtClean="0"/>
              <a:t>природничо-</a:t>
            </a:r>
            <a:r>
              <a:rPr lang="uk-UA" sz="1400" dirty="0" smtClean="0"/>
              <a:t> літературна композиція рослини в творчості Т. Г. Шевченка і акція «Посади калину біля школи». Із вступним словом  виступила вчитель біології  Колесниченко С.В. </a:t>
            </a:r>
            <a:r>
              <a:rPr lang="uk-UA" sz="1400" dirty="0"/>
              <a:t>В</a:t>
            </a:r>
            <a:r>
              <a:rPr lang="uk-UA" sz="1400" dirty="0" smtClean="0"/>
              <a:t> супроводі презентації учні  школи  продекламували уривки з творів Т.Г.Шевченка в яких він звертається до символів – образів рослин </a:t>
            </a:r>
            <a:endParaRPr lang="ru-RU" sz="1400" dirty="0"/>
          </a:p>
        </p:txBody>
      </p:sp>
      <p:pic>
        <p:nvPicPr>
          <p:cNvPr id="1026" name="Picture 2" descr="F:\DCIM\100PHOTO\SAM_5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5430"/>
            <a:ext cx="31683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PHOTO\SAM_5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55" y="1955814"/>
            <a:ext cx="2552750" cy="32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100PHOTO\SAM_5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8" y="2636912"/>
            <a:ext cx="2736304" cy="27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Виконання учнями школи пісні «При долині кущ калини»</a:t>
            </a:r>
            <a:endParaRPr lang="ru-RU" sz="2400" dirty="0"/>
          </a:p>
        </p:txBody>
      </p:sp>
      <p:pic>
        <p:nvPicPr>
          <p:cNvPr id="3074" name="Picture 2" descr="F:\DCIM\100PHOTO\SAM_5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Акція «Посади калину»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І етап : живцювання – вирощування  живців калини (способом прикопування)</a:t>
            </a:r>
            <a:endParaRPr lang="ru-RU" sz="1800" dirty="0"/>
          </a:p>
        </p:txBody>
      </p:sp>
      <p:pic>
        <p:nvPicPr>
          <p:cNvPr id="2050" name="Picture 2" descr="F:\DCIM\100PHOTO\SAM_5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/>
              <a:t>ІІ                                                     </a:t>
            </a:r>
            <a:r>
              <a:rPr lang="uk-UA" sz="2000" dirty="0" err="1" smtClean="0"/>
              <a:t>ІІ</a:t>
            </a:r>
            <a:r>
              <a:rPr lang="uk-UA" sz="2000" dirty="0" smtClean="0"/>
              <a:t> </a:t>
            </a:r>
            <a:r>
              <a:rPr lang="uk-UA" sz="1800" dirty="0" smtClean="0"/>
              <a:t>етап : посадка калини</a:t>
            </a:r>
            <a:endParaRPr lang="ru-RU" dirty="0"/>
          </a:p>
        </p:txBody>
      </p:sp>
      <p:pic>
        <p:nvPicPr>
          <p:cNvPr id="5122" name="Picture 2" descr="F:\DCIM\100PHOTO\SAM_5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PHOTO\SAM_5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816424" cy="30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DCIM\100PHOTO\SAM_5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7857" y="2443023"/>
            <a:ext cx="4209525" cy="31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Учні школи розповіли про символи калини на честь яких було її посаджено. Акцію було завершено зверненням вчителя української мови Кротової О.Я. , щоб усі нащадки Т.Шевченка жили за його заповітами , примножували славу України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DCIM\100PHOTO\SAM_5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760639" cy="459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Солончаківська ЗОШ І-ІІІ ступенів</vt:lpstr>
      <vt:lpstr>Презентация PowerPoint</vt:lpstr>
      <vt:lpstr>У рамках місячника довкілля 10 квітня  в Солончаківській ЗОШ відбулася природничо- літературна композиція рослини в творчості Т. Г. Шевченка і акція «Посади калину біля школи». Із вступним словом  виступила вчитель біології  Колесниченко С.В. В супроводі презентації учні  школи  продекламували уривки з творів Т.Г.Шевченка в яких він звертається до символів – образів рослин </vt:lpstr>
      <vt:lpstr>Виконання учнями школи пісні «При долині кущ калини»</vt:lpstr>
      <vt:lpstr>Акція «Посади калину»</vt:lpstr>
      <vt:lpstr>ІІ                                                     ІІ етап : посадка калини</vt:lpstr>
      <vt:lpstr>Учні школи розповіли про символи калини на честь яких було її посаджено. Акцію було завершено зверненням вчителя української мови Кротової О.Я. , щоб усі нащадки Т.Шевченка жили за його заповітами , примножували славу України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SamLab.ws</dc:creator>
  <cp:lastModifiedBy>SamLab.ws</cp:lastModifiedBy>
  <cp:revision>6</cp:revision>
  <dcterms:created xsi:type="dcterms:W3CDTF">2014-04-12T16:51:57Z</dcterms:created>
  <dcterms:modified xsi:type="dcterms:W3CDTF">2014-04-12T17:51:57Z</dcterms:modified>
</cp:coreProperties>
</file>